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DDA3C-A93A-49A6-AAE8-FE9A3DAD3EB0}" type="datetimeFigureOut">
              <a:rPr lang="en-US" smtClean="0"/>
              <a:pPr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C02A8-B66A-4541-A48B-D0468A6C2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7825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5800" y="1066800"/>
            <a:ext cx="3429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Enrolling Students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05800" y="6400800"/>
            <a:ext cx="228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735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2000" y="1047690"/>
            <a:ext cx="3429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Enrolling Students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05800" y="6324600"/>
            <a:ext cx="228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7825" cy="715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0" y="1066800"/>
            <a:ext cx="3429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Enrolling Students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05800" y="6324600"/>
            <a:ext cx="228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SAISD ITLS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J. Lopez</dc:creator>
  <cp:lastModifiedBy>Laura J. Lopez</cp:lastModifiedBy>
  <cp:revision>5</cp:revision>
  <dcterms:created xsi:type="dcterms:W3CDTF">2010-09-23T15:43:44Z</dcterms:created>
  <dcterms:modified xsi:type="dcterms:W3CDTF">2010-09-23T16:35:32Z</dcterms:modified>
</cp:coreProperties>
</file>